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3D08A-22F0-4CC7-A70C-B16232D15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600" dirty="0"/>
              <a:t>Altitude Detection and Adjustment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2E38F-4F17-4C7A-B1DC-0760A2EE4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>
            <a:normAutofit/>
          </a:bodyPr>
          <a:lstStyle/>
          <a:p>
            <a:r>
              <a:rPr lang="en-US" dirty="0"/>
              <a:t>Stryder R. Coleman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EE78F-12BB-4FC8-AB02-24D58D5EE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5" r="5631" b="1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164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F49A-DCDA-4E95-B329-C77D63E6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E885-03FE-49A2-BD4E-B88C3F67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Utilizing Open Maps altitude feature</a:t>
            </a:r>
          </a:p>
          <a:p>
            <a:r>
              <a:rPr lang="en-US" dirty="0"/>
              <a:t>Setting up the future</a:t>
            </a:r>
          </a:p>
          <a:p>
            <a:r>
              <a:rPr lang="en-US" dirty="0"/>
              <a:t>Learning from last year</a:t>
            </a:r>
          </a:p>
        </p:txBody>
      </p:sp>
    </p:spTree>
    <p:extLst>
      <p:ext uri="{BB962C8B-B14F-4D97-AF65-F5344CB8AC3E}">
        <p14:creationId xmlns:p14="http://schemas.microsoft.com/office/powerpoint/2010/main" val="17306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262AB-3DBB-4544-A75B-3D2BE024A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2" r="-1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31FFC-786B-498C-A73D-E8E8E069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B2E1-12AA-44B8-8E60-A4277C12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dirty="0"/>
              <a:t>Possible crashes</a:t>
            </a:r>
          </a:p>
          <a:p>
            <a:r>
              <a:rPr lang="en-US" dirty="0"/>
              <a:t>The Lowering of an autonomous ground vehicle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058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A358B-9098-4DD2-BE3F-062BDE946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590661"/>
            <a:ext cx="10210862" cy="1065690"/>
          </a:xfrm>
        </p:spPr>
        <p:txBody>
          <a:bodyPr>
            <a:normAutofit/>
          </a:bodyPr>
          <a:lstStyle/>
          <a:p>
            <a:r>
              <a:rPr lang="en-US" sz="3200"/>
              <a:t>Solution: The Development of an altitude detection and adjustment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C1EB-F17C-496A-A3E0-F996D2FAC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4" y="5666792"/>
            <a:ext cx="10180696" cy="542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E5FA5-AAF6-4EDD-8219-C1DEF807E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1" r="-4" b="1733"/>
          <a:stretch/>
        </p:blipFill>
        <p:spPr>
          <a:xfrm>
            <a:off x="1069848" y="470170"/>
            <a:ext cx="5236194" cy="3557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26451-5D53-4B67-A904-110EEA505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7" r="13937" b="-2"/>
          <a:stretch/>
        </p:blipFill>
        <p:spPr>
          <a:xfrm>
            <a:off x="6466908" y="470172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3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B9371-2446-4AE8-976A-6E68E703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755D-19C3-46BF-B593-DDAC30436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* Open Maps altitude detection</a:t>
            </a:r>
          </a:p>
          <a:p>
            <a:r>
              <a:rPr lang="en-US" dirty="0">
                <a:solidFill>
                  <a:srgbClr val="FFFFFF"/>
                </a:solidFill>
              </a:rPr>
              <a:t>* Calculating the change in altitude</a:t>
            </a:r>
          </a:p>
          <a:p>
            <a:r>
              <a:rPr lang="en-US" dirty="0">
                <a:solidFill>
                  <a:srgbClr val="FFFFFF"/>
                </a:solidFill>
              </a:rPr>
              <a:t>* Processing if the altitude change is to high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* Relaying information between systems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FF"/>
                </a:solidFill>
              </a:rPr>
              <a:t>* Adjusting propellers accordingly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55447-54D9-4F16-A470-65A26B1F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4" b="19345"/>
          <a:stretch/>
        </p:blipFill>
        <p:spPr>
          <a:xfrm>
            <a:off x="5137463" y="900964"/>
            <a:ext cx="6193767" cy="50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1449-76C0-4470-9643-B064CCFF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D47B83-BDC1-41C5-A808-30C74865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sz="3200" b="1" dirty="0"/>
              <a:t>Crash Protection</a:t>
            </a:r>
            <a:r>
              <a:rPr lang="en-US" sz="3200" dirty="0"/>
              <a:t> </a:t>
            </a:r>
          </a:p>
          <a:p>
            <a:pPr lvl="1"/>
            <a:r>
              <a:rPr lang="en-US" sz="3200" b="1" dirty="0"/>
              <a:t>More Data for the Judges</a:t>
            </a:r>
            <a:endParaRPr lang="en-US" sz="3200" dirty="0"/>
          </a:p>
          <a:p>
            <a:pPr lvl="1"/>
            <a:r>
              <a:rPr lang="en-US" sz="3200" b="1" dirty="0"/>
              <a:t>More Precision for Lowering the Autonomous Ground Vehicle </a:t>
            </a:r>
            <a:endParaRPr lang="en-US" sz="3200" dirty="0"/>
          </a:p>
          <a:p>
            <a:pPr lvl="1"/>
            <a:r>
              <a:rPr lang="en-US" sz="3200" b="1" dirty="0"/>
              <a:t>A System to Build Upon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7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E191-26C5-473D-BEF2-BF610228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CBA7-DBA6-443F-A5D6-0B6232CA8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</a:t>
            </a:r>
          </a:p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225290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A1293-F5C2-47D7-B4E6-9029830F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Schedule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1ECBBDF-52E4-4B73-820D-7566BF78E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761999"/>
            <a:ext cx="5910677" cy="51206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December 22</a:t>
            </a:r>
            <a:r>
              <a:rPr lang="en-US" sz="1800" b="1" baseline="30000" dirty="0"/>
              <a:t>nd</a:t>
            </a:r>
            <a:r>
              <a:rPr lang="en-US" sz="1800" b="1" dirty="0"/>
              <a:t> </a:t>
            </a:r>
            <a:endParaRPr lang="en-US" sz="1800" dirty="0"/>
          </a:p>
          <a:p>
            <a:pPr lvl="0"/>
            <a:r>
              <a:rPr lang="en-US" sz="1800" dirty="0"/>
              <a:t>New drone should be completed</a:t>
            </a:r>
          </a:p>
          <a:p>
            <a:pPr lvl="0"/>
            <a:r>
              <a:rPr lang="en-US" sz="1800" dirty="0"/>
              <a:t>Open Maps altitude feature will be implemented</a:t>
            </a:r>
          </a:p>
          <a:p>
            <a:pPr lvl="0"/>
            <a:r>
              <a:rPr lang="en-US" sz="1800" dirty="0"/>
              <a:t>Front-end to base-station communication will be setup</a:t>
            </a:r>
          </a:p>
          <a:p>
            <a:pPr marL="0" indent="0">
              <a:buNone/>
            </a:pPr>
            <a:r>
              <a:rPr lang="en-US" sz="1800" b="1" dirty="0"/>
              <a:t>December 29</a:t>
            </a:r>
            <a:r>
              <a:rPr lang="en-US" sz="1800" b="1" baseline="30000" dirty="0"/>
              <a:t>th</a:t>
            </a:r>
            <a:endParaRPr lang="en-US" sz="1800" dirty="0"/>
          </a:p>
          <a:p>
            <a:pPr lvl="0"/>
            <a:r>
              <a:rPr lang="en-US" sz="1800" dirty="0"/>
              <a:t>Altitude change method will be made and tested in JMavSim</a:t>
            </a:r>
          </a:p>
          <a:p>
            <a:pPr marL="0" indent="0">
              <a:buNone/>
            </a:pPr>
            <a:r>
              <a:rPr lang="en-US" sz="1800" b="1" dirty="0"/>
              <a:t>January 5</a:t>
            </a:r>
            <a:r>
              <a:rPr lang="en-US" sz="1800" b="1" baseline="30000" dirty="0"/>
              <a:t>th</a:t>
            </a:r>
            <a:endParaRPr lang="en-US" sz="1800" dirty="0"/>
          </a:p>
          <a:p>
            <a:pPr lvl="0"/>
            <a:r>
              <a:rPr lang="en-US" sz="1800" dirty="0"/>
              <a:t>Implement system to old drone</a:t>
            </a:r>
          </a:p>
          <a:p>
            <a:pPr lvl="0"/>
            <a:r>
              <a:rPr lang="en-US" sz="1800" dirty="0"/>
              <a:t>Test old Drone </a:t>
            </a:r>
          </a:p>
          <a:p>
            <a:pPr marL="0" indent="0">
              <a:buNone/>
            </a:pPr>
            <a:r>
              <a:rPr lang="en-US" sz="1800" b="1" dirty="0"/>
              <a:t>January 12</a:t>
            </a:r>
            <a:r>
              <a:rPr lang="en-US" sz="1800" b="1" baseline="30000" dirty="0"/>
              <a:t>th</a:t>
            </a:r>
            <a:endParaRPr lang="en-US" sz="1800" dirty="0"/>
          </a:p>
          <a:p>
            <a:pPr lvl="0"/>
            <a:r>
              <a:rPr lang="en-US" sz="1800" dirty="0"/>
              <a:t>Implement system to new drone</a:t>
            </a:r>
          </a:p>
          <a:p>
            <a:pPr marL="0" indent="0">
              <a:buNone/>
            </a:pPr>
            <a:r>
              <a:rPr lang="en-US" sz="1800" b="1" dirty="0"/>
              <a:t>January 19</a:t>
            </a:r>
            <a:r>
              <a:rPr lang="en-US" sz="1800" b="1" baseline="30000" dirty="0"/>
              <a:t>th</a:t>
            </a:r>
            <a:endParaRPr lang="en-US" sz="1800" dirty="0"/>
          </a:p>
          <a:p>
            <a:pPr lvl="0"/>
            <a:r>
              <a:rPr lang="en-US" sz="1800" dirty="0"/>
              <a:t>Test new drone and rework code</a:t>
            </a:r>
          </a:p>
          <a:p>
            <a:pPr marL="0" indent="0">
              <a:buNone/>
            </a:pPr>
            <a:br>
              <a:rPr lang="en-US" sz="1100" b="1" dirty="0"/>
            </a:b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4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6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F13A95FF-1A75-49AA-86AE-EED61BD0E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D9EE1-FB30-4908-B951-27593406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dirty="0"/>
              <a:t>The Budget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54DAE-26FB-4E26-8BE0-75A70A61B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249" y="2510395"/>
            <a:ext cx="4016116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 2" pitchFamily="18" charset="2"/>
              <a:buChar char=""/>
            </a:pPr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D220340-9865-4BE8-A576-0A01FEB3A7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-3" b="212"/>
          <a:stretch/>
        </p:blipFill>
        <p:spPr>
          <a:xfrm>
            <a:off x="5137463" y="759599"/>
            <a:ext cx="6193767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95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AF7B-DC05-4D9C-BA86-56D5D6D6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2AF57-880A-4464-86DC-496DB9A9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this free?</a:t>
            </a:r>
          </a:p>
          <a:p>
            <a:r>
              <a:rPr lang="en-US" dirty="0"/>
              <a:t>How much time will this take?</a:t>
            </a:r>
          </a:p>
          <a:p>
            <a:r>
              <a:rPr lang="en-US" dirty="0"/>
              <a:t>Who should the tasks be delegated to?</a:t>
            </a:r>
          </a:p>
          <a:p>
            <a:r>
              <a:rPr lang="en-US" dirty="0"/>
              <a:t>What software will be used?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07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170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Corbel</vt:lpstr>
      <vt:lpstr>Wingdings</vt:lpstr>
      <vt:lpstr>Wingdings 2</vt:lpstr>
      <vt:lpstr>Frame</vt:lpstr>
      <vt:lpstr>Altitude Detection and Adjustment Proposal</vt:lpstr>
      <vt:lpstr>Problem</vt:lpstr>
      <vt:lpstr>Solution: The Development of an altitude detection and adjustment system</vt:lpstr>
      <vt:lpstr>How?</vt:lpstr>
      <vt:lpstr>Benefits</vt:lpstr>
      <vt:lpstr>Teams Involved</vt:lpstr>
      <vt:lpstr>Schedule</vt:lpstr>
      <vt:lpstr>The Budget</vt:lpstr>
      <vt:lpstr>Concerns</vt:lpstr>
      <vt:lpstr>Summary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Altitude Detection and Adjustment Proposal</dc:title>
  <dc:creator>Stryder Coleman</dc:creator>
  <cp:lastModifiedBy>Stryder Coleman</cp:lastModifiedBy>
  <cp:revision>13</cp:revision>
  <dcterms:created xsi:type="dcterms:W3CDTF">2018-12-16T22:49:31Z</dcterms:created>
  <dcterms:modified xsi:type="dcterms:W3CDTF">2018-12-18T01:56:14Z</dcterms:modified>
</cp:coreProperties>
</file>